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0" r:id="rId6"/>
    <p:sldId id="258" r:id="rId7"/>
    <p:sldId id="268" r:id="rId8"/>
    <p:sldId id="262" r:id="rId9"/>
    <p:sldId id="270" r:id="rId10"/>
    <p:sldId id="261" r:id="rId11"/>
    <p:sldId id="26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193A-CF81-4449-BEF7-C0852679B7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8E5F3D-9F52-44DE-8312-F836B000F2C8}">
      <dgm:prSet/>
      <dgm:spPr/>
      <dgm:t>
        <a:bodyPr/>
        <a:lstStyle/>
        <a:p>
          <a:r>
            <a:rPr lang="en-US" dirty="0"/>
            <a:t>Coin Parity</a:t>
          </a:r>
        </a:p>
      </dgm:t>
    </dgm:pt>
    <dgm:pt modelId="{1EFF5391-CA42-4A53-93D3-093EF6E9DFBE}" type="parTrans" cxnId="{E97460BA-61B3-439C-B6DE-60C8629D4BA8}">
      <dgm:prSet/>
      <dgm:spPr/>
      <dgm:t>
        <a:bodyPr/>
        <a:lstStyle/>
        <a:p>
          <a:endParaRPr lang="en-US"/>
        </a:p>
      </dgm:t>
    </dgm:pt>
    <dgm:pt modelId="{6DA38C19-4D21-4893-99A3-54EA45B4785A}" type="sibTrans" cxnId="{E97460BA-61B3-439C-B6DE-60C8629D4BA8}">
      <dgm:prSet/>
      <dgm:spPr/>
      <dgm:t>
        <a:bodyPr/>
        <a:lstStyle/>
        <a:p>
          <a:endParaRPr lang="en-US"/>
        </a:p>
      </dgm:t>
    </dgm:pt>
    <dgm:pt modelId="{703654F9-AAEC-41F0-8185-0E991CC727A8}">
      <dgm:prSet/>
      <dgm:spPr/>
      <dgm:t>
        <a:bodyPr/>
        <a:lstStyle/>
        <a:p>
          <a:r>
            <a:rPr lang="en-US" dirty="0"/>
            <a:t>Static Weighting</a:t>
          </a:r>
        </a:p>
      </dgm:t>
    </dgm:pt>
    <dgm:pt modelId="{E31634D4-8C69-4E68-9422-12B0CF386542}" type="parTrans" cxnId="{F25AAF9A-79E2-420A-86C8-620996FBBFD2}">
      <dgm:prSet/>
      <dgm:spPr/>
      <dgm:t>
        <a:bodyPr/>
        <a:lstStyle/>
        <a:p>
          <a:endParaRPr lang="en-US"/>
        </a:p>
      </dgm:t>
    </dgm:pt>
    <dgm:pt modelId="{303F03DE-8FF6-4A7D-8413-BDC5DAA7A8A3}" type="sibTrans" cxnId="{F25AAF9A-79E2-420A-86C8-620996FBBFD2}">
      <dgm:prSet/>
      <dgm:spPr/>
      <dgm:t>
        <a:bodyPr/>
        <a:lstStyle/>
        <a:p>
          <a:endParaRPr lang="en-US"/>
        </a:p>
      </dgm:t>
    </dgm:pt>
    <dgm:pt modelId="{532A4629-6CE9-424B-A691-0507D01FA8CF}">
      <dgm:prSet/>
      <dgm:spPr/>
      <dgm:t>
        <a:bodyPr/>
        <a:lstStyle/>
        <a:p>
          <a:r>
            <a:rPr lang="en-US" dirty="0"/>
            <a:t>Mobility</a:t>
          </a:r>
        </a:p>
      </dgm:t>
    </dgm:pt>
    <dgm:pt modelId="{B1E346FE-B7E0-4E3F-8C63-AD51C3421580}" type="parTrans" cxnId="{775EA223-CA59-42E6-82A3-BC94EAF4E322}">
      <dgm:prSet/>
      <dgm:spPr/>
      <dgm:t>
        <a:bodyPr/>
        <a:lstStyle/>
        <a:p>
          <a:endParaRPr lang="en-US"/>
        </a:p>
      </dgm:t>
    </dgm:pt>
    <dgm:pt modelId="{86A2155C-7760-4491-842B-B7DAF36A5360}" type="sibTrans" cxnId="{775EA223-CA59-42E6-82A3-BC94EAF4E322}">
      <dgm:prSet/>
      <dgm:spPr/>
      <dgm:t>
        <a:bodyPr/>
        <a:lstStyle/>
        <a:p>
          <a:endParaRPr lang="en-US"/>
        </a:p>
      </dgm:t>
    </dgm:pt>
    <dgm:pt modelId="{9694AD5A-2F67-4F1A-9F7A-2C594EB2C255}">
      <dgm:prSet/>
      <dgm:spPr/>
      <dgm:t>
        <a:bodyPr/>
        <a:lstStyle/>
        <a:p>
          <a:r>
            <a:rPr lang="en-US" dirty="0"/>
            <a:t>Potential Mobility</a:t>
          </a:r>
        </a:p>
      </dgm:t>
    </dgm:pt>
    <dgm:pt modelId="{EFF674D8-702D-4898-83CE-39C9C2DFC8D1}" type="parTrans" cxnId="{908DB744-07E1-4540-AAD1-1899BDD11A4B}">
      <dgm:prSet/>
      <dgm:spPr/>
      <dgm:t>
        <a:bodyPr/>
        <a:lstStyle/>
        <a:p>
          <a:endParaRPr lang="en-US"/>
        </a:p>
      </dgm:t>
    </dgm:pt>
    <dgm:pt modelId="{28FA6B24-B327-4B76-9DC9-8CEFA25D5863}" type="sibTrans" cxnId="{908DB744-07E1-4540-AAD1-1899BDD11A4B}">
      <dgm:prSet/>
      <dgm:spPr/>
      <dgm:t>
        <a:bodyPr/>
        <a:lstStyle/>
        <a:p>
          <a:endParaRPr lang="en-US"/>
        </a:p>
      </dgm:t>
    </dgm:pt>
    <dgm:pt modelId="{C767BF57-0DCD-4AFE-BE33-B3D309B5C572}">
      <dgm:prSet/>
      <dgm:spPr/>
      <dgm:t>
        <a:bodyPr/>
        <a:lstStyle/>
        <a:p>
          <a:r>
            <a:rPr lang="en-US" dirty="0"/>
            <a:t>Corners</a:t>
          </a:r>
        </a:p>
      </dgm:t>
    </dgm:pt>
    <dgm:pt modelId="{3530149D-CFFC-4C2C-9EA6-F54ED40CEC5F}" type="parTrans" cxnId="{D6CB2F47-E7FF-408C-ABF1-D3D349D307C4}">
      <dgm:prSet/>
      <dgm:spPr/>
      <dgm:t>
        <a:bodyPr/>
        <a:lstStyle/>
        <a:p>
          <a:endParaRPr lang="en-US"/>
        </a:p>
      </dgm:t>
    </dgm:pt>
    <dgm:pt modelId="{E4466DF0-1DB1-4BE3-B5C6-BFEA1EDE7B1E}" type="sibTrans" cxnId="{D6CB2F47-E7FF-408C-ABF1-D3D349D307C4}">
      <dgm:prSet/>
      <dgm:spPr/>
      <dgm:t>
        <a:bodyPr/>
        <a:lstStyle/>
        <a:p>
          <a:endParaRPr lang="en-US"/>
        </a:p>
      </dgm:t>
    </dgm:pt>
    <dgm:pt modelId="{E8C6B80D-6AEC-4033-A401-907F77988BAF}">
      <dgm:prSet/>
      <dgm:spPr/>
      <dgm:t>
        <a:bodyPr/>
        <a:lstStyle/>
        <a:p>
          <a:r>
            <a:rPr lang="en-US" dirty="0"/>
            <a:t>Stability</a:t>
          </a:r>
        </a:p>
      </dgm:t>
    </dgm:pt>
    <dgm:pt modelId="{14DB8018-97C1-49CE-A3E0-CEA77C2F6307}" type="parTrans" cxnId="{8FB2F57E-4553-4947-A55D-E8CF77A560E5}">
      <dgm:prSet/>
      <dgm:spPr/>
      <dgm:t>
        <a:bodyPr/>
        <a:lstStyle/>
        <a:p>
          <a:endParaRPr lang="en-US"/>
        </a:p>
      </dgm:t>
    </dgm:pt>
    <dgm:pt modelId="{5D792027-DCF9-41D9-8506-44C6C7B1B344}" type="sibTrans" cxnId="{8FB2F57E-4553-4947-A55D-E8CF77A560E5}">
      <dgm:prSet/>
      <dgm:spPr/>
      <dgm:t>
        <a:bodyPr/>
        <a:lstStyle/>
        <a:p>
          <a:endParaRPr lang="en-US"/>
        </a:p>
      </dgm:t>
    </dgm:pt>
    <dgm:pt modelId="{F89B547A-5B91-4BC3-BD17-9898EC9A8D31}" type="pres">
      <dgm:prSet presAssocID="{307A193A-CF81-4449-BEF7-C0852679B763}" presName="root" presStyleCnt="0">
        <dgm:presLayoutVars>
          <dgm:dir/>
          <dgm:resizeHandles val="exact"/>
        </dgm:presLayoutVars>
      </dgm:prSet>
      <dgm:spPr/>
    </dgm:pt>
    <dgm:pt modelId="{27A0D810-EA8A-4CB9-85B0-C2C252861787}" type="pres">
      <dgm:prSet presAssocID="{588E5F3D-9F52-44DE-8312-F836B000F2C8}" presName="compNode" presStyleCnt="0"/>
      <dgm:spPr/>
    </dgm:pt>
    <dgm:pt modelId="{4680331E-6074-4B2B-BAEF-36E4AAEECC93}" type="pres">
      <dgm:prSet presAssocID="{588E5F3D-9F52-44DE-8312-F836B000F2C8}" presName="bgRect" presStyleLbl="bgShp" presStyleIdx="0" presStyleCnt="6"/>
      <dgm:spPr/>
    </dgm:pt>
    <dgm:pt modelId="{2DC1A710-2503-4E22-8B64-55A6299AFB2D}" type="pres">
      <dgm:prSet presAssocID="{588E5F3D-9F52-44DE-8312-F836B000F2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0A840EF-C893-4666-ADEC-973C7A1ED181}" type="pres">
      <dgm:prSet presAssocID="{588E5F3D-9F52-44DE-8312-F836B000F2C8}" presName="spaceRect" presStyleCnt="0"/>
      <dgm:spPr/>
    </dgm:pt>
    <dgm:pt modelId="{6CA855E1-3D03-4428-8D4D-E3191293B38C}" type="pres">
      <dgm:prSet presAssocID="{588E5F3D-9F52-44DE-8312-F836B000F2C8}" presName="parTx" presStyleLbl="revTx" presStyleIdx="0" presStyleCnt="6">
        <dgm:presLayoutVars>
          <dgm:chMax val="0"/>
          <dgm:chPref val="0"/>
        </dgm:presLayoutVars>
      </dgm:prSet>
      <dgm:spPr/>
    </dgm:pt>
    <dgm:pt modelId="{617F0C36-A412-4F7E-81CA-180F39E35E90}" type="pres">
      <dgm:prSet presAssocID="{6DA38C19-4D21-4893-99A3-54EA45B4785A}" presName="sibTrans" presStyleCnt="0"/>
      <dgm:spPr/>
    </dgm:pt>
    <dgm:pt modelId="{6F8C68F7-0955-42E7-9A3D-03B598C62C76}" type="pres">
      <dgm:prSet presAssocID="{703654F9-AAEC-41F0-8185-0E991CC727A8}" presName="compNode" presStyleCnt="0"/>
      <dgm:spPr/>
    </dgm:pt>
    <dgm:pt modelId="{50F1C396-9BA6-4014-9BA0-21471678FCD0}" type="pres">
      <dgm:prSet presAssocID="{703654F9-AAEC-41F0-8185-0E991CC727A8}" presName="bgRect" presStyleLbl="bgShp" presStyleIdx="1" presStyleCnt="6"/>
      <dgm:spPr/>
    </dgm:pt>
    <dgm:pt modelId="{00AEC9CD-83E5-4449-8A0C-026B87304C9B}" type="pres">
      <dgm:prSet presAssocID="{703654F9-AAEC-41F0-8185-0E991CC72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DDA3D2-A690-40D7-B267-7055418B84C9}" type="pres">
      <dgm:prSet presAssocID="{703654F9-AAEC-41F0-8185-0E991CC727A8}" presName="spaceRect" presStyleCnt="0"/>
      <dgm:spPr/>
    </dgm:pt>
    <dgm:pt modelId="{772486A0-CB8E-411D-9F43-DEFE0AF6083F}" type="pres">
      <dgm:prSet presAssocID="{703654F9-AAEC-41F0-8185-0E991CC727A8}" presName="parTx" presStyleLbl="revTx" presStyleIdx="1" presStyleCnt="6">
        <dgm:presLayoutVars>
          <dgm:chMax val="0"/>
          <dgm:chPref val="0"/>
        </dgm:presLayoutVars>
      </dgm:prSet>
      <dgm:spPr/>
    </dgm:pt>
    <dgm:pt modelId="{5F8313EA-0785-448F-81A7-CDCFF369A003}" type="pres">
      <dgm:prSet presAssocID="{303F03DE-8FF6-4A7D-8413-BDC5DAA7A8A3}" presName="sibTrans" presStyleCnt="0"/>
      <dgm:spPr/>
    </dgm:pt>
    <dgm:pt modelId="{4C8FDAC1-1093-4095-96BE-E4972F802408}" type="pres">
      <dgm:prSet presAssocID="{532A4629-6CE9-424B-A691-0507D01FA8CF}" presName="compNode" presStyleCnt="0"/>
      <dgm:spPr/>
    </dgm:pt>
    <dgm:pt modelId="{C292ECA9-2F78-4A7C-8420-4A5006B84BF1}" type="pres">
      <dgm:prSet presAssocID="{532A4629-6CE9-424B-A691-0507D01FA8CF}" presName="bgRect" presStyleLbl="bgShp" presStyleIdx="2" presStyleCnt="6"/>
      <dgm:spPr/>
    </dgm:pt>
    <dgm:pt modelId="{F620A254-B737-48F7-9357-7719D8AEB431}" type="pres">
      <dgm:prSet presAssocID="{532A4629-6CE9-424B-A691-0507D01FA8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0870557F-B390-4D89-AA53-FAF501416317}" type="pres">
      <dgm:prSet presAssocID="{532A4629-6CE9-424B-A691-0507D01FA8CF}" presName="spaceRect" presStyleCnt="0"/>
      <dgm:spPr/>
    </dgm:pt>
    <dgm:pt modelId="{1458F803-0305-42EC-8EAB-8AA6C313DFC2}" type="pres">
      <dgm:prSet presAssocID="{532A4629-6CE9-424B-A691-0507D01FA8CF}" presName="parTx" presStyleLbl="revTx" presStyleIdx="2" presStyleCnt="6">
        <dgm:presLayoutVars>
          <dgm:chMax val="0"/>
          <dgm:chPref val="0"/>
        </dgm:presLayoutVars>
      </dgm:prSet>
      <dgm:spPr/>
    </dgm:pt>
    <dgm:pt modelId="{4F4306E7-A8E9-4ED8-ACB1-13900FCB23BF}" type="pres">
      <dgm:prSet presAssocID="{86A2155C-7760-4491-842B-B7DAF36A5360}" presName="sibTrans" presStyleCnt="0"/>
      <dgm:spPr/>
    </dgm:pt>
    <dgm:pt modelId="{46B76BE9-887B-4F59-8EDB-FB56127D8DDD}" type="pres">
      <dgm:prSet presAssocID="{9694AD5A-2F67-4F1A-9F7A-2C594EB2C255}" presName="compNode" presStyleCnt="0"/>
      <dgm:spPr/>
    </dgm:pt>
    <dgm:pt modelId="{3FEEAD9E-A848-40B2-9AD1-54D47DE43314}" type="pres">
      <dgm:prSet presAssocID="{9694AD5A-2F67-4F1A-9F7A-2C594EB2C255}" presName="bgRect" presStyleLbl="bgShp" presStyleIdx="3" presStyleCnt="6"/>
      <dgm:spPr/>
    </dgm:pt>
    <dgm:pt modelId="{0E9728CA-DA0B-42EC-94D8-649BF17D80DB}" type="pres">
      <dgm:prSet presAssocID="{9694AD5A-2F67-4F1A-9F7A-2C594EB2C2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215354E-EED2-4D99-83FE-881E99C7F68E}" type="pres">
      <dgm:prSet presAssocID="{9694AD5A-2F67-4F1A-9F7A-2C594EB2C255}" presName="spaceRect" presStyleCnt="0"/>
      <dgm:spPr/>
    </dgm:pt>
    <dgm:pt modelId="{641110F9-90E0-4368-B461-64EF6E4F36F8}" type="pres">
      <dgm:prSet presAssocID="{9694AD5A-2F67-4F1A-9F7A-2C594EB2C255}" presName="parTx" presStyleLbl="revTx" presStyleIdx="3" presStyleCnt="6">
        <dgm:presLayoutVars>
          <dgm:chMax val="0"/>
          <dgm:chPref val="0"/>
        </dgm:presLayoutVars>
      </dgm:prSet>
      <dgm:spPr/>
    </dgm:pt>
    <dgm:pt modelId="{13A5C633-A627-4F29-8D6F-12E3BEA69D20}" type="pres">
      <dgm:prSet presAssocID="{28FA6B24-B327-4B76-9DC9-8CEFA25D5863}" presName="sibTrans" presStyleCnt="0"/>
      <dgm:spPr/>
    </dgm:pt>
    <dgm:pt modelId="{34F7D467-57BF-44C0-9C14-94FB51DE547F}" type="pres">
      <dgm:prSet presAssocID="{C767BF57-0DCD-4AFE-BE33-B3D309B5C572}" presName="compNode" presStyleCnt="0"/>
      <dgm:spPr/>
    </dgm:pt>
    <dgm:pt modelId="{5105EF37-11F8-4FB1-9B54-0946F4C82283}" type="pres">
      <dgm:prSet presAssocID="{C767BF57-0DCD-4AFE-BE33-B3D309B5C572}" presName="bgRect" presStyleLbl="bgShp" presStyleIdx="4" presStyleCnt="6"/>
      <dgm:spPr/>
    </dgm:pt>
    <dgm:pt modelId="{8ACE80A2-9B11-458B-AF26-2CAB046F9331}" type="pres">
      <dgm:prSet presAssocID="{C767BF57-0DCD-4AFE-BE33-B3D309B5C5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F126EFF-4B06-438C-BA0F-9DED185BE983}" type="pres">
      <dgm:prSet presAssocID="{C767BF57-0DCD-4AFE-BE33-B3D309B5C572}" presName="spaceRect" presStyleCnt="0"/>
      <dgm:spPr/>
    </dgm:pt>
    <dgm:pt modelId="{5D40EE38-9F9B-4067-97F1-DFB41E9063D1}" type="pres">
      <dgm:prSet presAssocID="{C767BF57-0DCD-4AFE-BE33-B3D309B5C572}" presName="parTx" presStyleLbl="revTx" presStyleIdx="4" presStyleCnt="6">
        <dgm:presLayoutVars>
          <dgm:chMax val="0"/>
          <dgm:chPref val="0"/>
        </dgm:presLayoutVars>
      </dgm:prSet>
      <dgm:spPr/>
    </dgm:pt>
    <dgm:pt modelId="{18DD45D2-9E3B-400B-9116-1339B1635FBA}" type="pres">
      <dgm:prSet presAssocID="{E4466DF0-1DB1-4BE3-B5C6-BFEA1EDE7B1E}" presName="sibTrans" presStyleCnt="0"/>
      <dgm:spPr/>
    </dgm:pt>
    <dgm:pt modelId="{B2978B36-E4F9-40BB-86F9-962CC3997ED7}" type="pres">
      <dgm:prSet presAssocID="{E8C6B80D-6AEC-4033-A401-907F77988BAF}" presName="compNode" presStyleCnt="0"/>
      <dgm:spPr/>
    </dgm:pt>
    <dgm:pt modelId="{2CD7269E-61D5-4B23-940F-B68F1EEFE3D6}" type="pres">
      <dgm:prSet presAssocID="{E8C6B80D-6AEC-4033-A401-907F77988BAF}" presName="bgRect" presStyleLbl="bgShp" presStyleIdx="5" presStyleCnt="6"/>
      <dgm:spPr/>
    </dgm:pt>
    <dgm:pt modelId="{5C6ED425-3D21-4D82-B593-29D53E52C60A}" type="pres">
      <dgm:prSet presAssocID="{E8C6B80D-6AEC-4033-A401-907F77988BA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CBA4511-8DF7-48DE-922E-20F1EAC577B3}" type="pres">
      <dgm:prSet presAssocID="{E8C6B80D-6AEC-4033-A401-907F77988BAF}" presName="spaceRect" presStyleCnt="0"/>
      <dgm:spPr/>
    </dgm:pt>
    <dgm:pt modelId="{8DF684A0-CDF2-4353-9BF3-FC738121594F}" type="pres">
      <dgm:prSet presAssocID="{E8C6B80D-6AEC-4033-A401-907F77988BA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5EA223-CA59-42E6-82A3-BC94EAF4E322}" srcId="{307A193A-CF81-4449-BEF7-C0852679B763}" destId="{532A4629-6CE9-424B-A691-0507D01FA8CF}" srcOrd="2" destOrd="0" parTransId="{B1E346FE-B7E0-4E3F-8C63-AD51C3421580}" sibTransId="{86A2155C-7760-4491-842B-B7DAF36A5360}"/>
    <dgm:cxn modelId="{C320D22A-A446-4D7A-92FC-C5D8B39AA1E5}" type="presOf" srcId="{532A4629-6CE9-424B-A691-0507D01FA8CF}" destId="{1458F803-0305-42EC-8EAB-8AA6C313DFC2}" srcOrd="0" destOrd="0" presId="urn:microsoft.com/office/officeart/2018/2/layout/IconVerticalSolidList"/>
    <dgm:cxn modelId="{908DB744-07E1-4540-AAD1-1899BDD11A4B}" srcId="{307A193A-CF81-4449-BEF7-C0852679B763}" destId="{9694AD5A-2F67-4F1A-9F7A-2C594EB2C255}" srcOrd="3" destOrd="0" parTransId="{EFF674D8-702D-4898-83CE-39C9C2DFC8D1}" sibTransId="{28FA6B24-B327-4B76-9DC9-8CEFA25D5863}"/>
    <dgm:cxn modelId="{D6CB2F47-E7FF-408C-ABF1-D3D349D307C4}" srcId="{307A193A-CF81-4449-BEF7-C0852679B763}" destId="{C767BF57-0DCD-4AFE-BE33-B3D309B5C572}" srcOrd="4" destOrd="0" parTransId="{3530149D-CFFC-4C2C-9EA6-F54ED40CEC5F}" sibTransId="{E4466DF0-1DB1-4BE3-B5C6-BFEA1EDE7B1E}"/>
    <dgm:cxn modelId="{00699C47-BCA0-41C1-97B0-2866F0618736}" type="presOf" srcId="{C767BF57-0DCD-4AFE-BE33-B3D309B5C572}" destId="{5D40EE38-9F9B-4067-97F1-DFB41E9063D1}" srcOrd="0" destOrd="0" presId="urn:microsoft.com/office/officeart/2018/2/layout/IconVerticalSolidList"/>
    <dgm:cxn modelId="{F823E168-24B9-40EC-872F-6098781538C1}" type="presOf" srcId="{9694AD5A-2F67-4F1A-9F7A-2C594EB2C255}" destId="{641110F9-90E0-4368-B461-64EF6E4F36F8}" srcOrd="0" destOrd="0" presId="urn:microsoft.com/office/officeart/2018/2/layout/IconVerticalSolidList"/>
    <dgm:cxn modelId="{5DEBC375-B198-40A7-9194-1AE7A4AD7CFE}" type="presOf" srcId="{703654F9-AAEC-41F0-8185-0E991CC727A8}" destId="{772486A0-CB8E-411D-9F43-DEFE0AF6083F}" srcOrd="0" destOrd="0" presId="urn:microsoft.com/office/officeart/2018/2/layout/IconVerticalSolidList"/>
    <dgm:cxn modelId="{8FB2F57E-4553-4947-A55D-E8CF77A560E5}" srcId="{307A193A-CF81-4449-BEF7-C0852679B763}" destId="{E8C6B80D-6AEC-4033-A401-907F77988BAF}" srcOrd="5" destOrd="0" parTransId="{14DB8018-97C1-49CE-A3E0-CEA77C2F6307}" sibTransId="{5D792027-DCF9-41D9-8506-44C6C7B1B344}"/>
    <dgm:cxn modelId="{BFD73892-307C-4F33-B5D9-E9EE3694B6A8}" type="presOf" srcId="{307A193A-CF81-4449-BEF7-C0852679B763}" destId="{F89B547A-5B91-4BC3-BD17-9898EC9A8D31}" srcOrd="0" destOrd="0" presId="urn:microsoft.com/office/officeart/2018/2/layout/IconVerticalSolidList"/>
    <dgm:cxn modelId="{F25AAF9A-79E2-420A-86C8-620996FBBFD2}" srcId="{307A193A-CF81-4449-BEF7-C0852679B763}" destId="{703654F9-AAEC-41F0-8185-0E991CC727A8}" srcOrd="1" destOrd="0" parTransId="{E31634D4-8C69-4E68-9422-12B0CF386542}" sibTransId="{303F03DE-8FF6-4A7D-8413-BDC5DAA7A8A3}"/>
    <dgm:cxn modelId="{62DD90AC-0B90-4FE6-B570-E1E15D0EF9F5}" type="presOf" srcId="{588E5F3D-9F52-44DE-8312-F836B000F2C8}" destId="{6CA855E1-3D03-4428-8D4D-E3191293B38C}" srcOrd="0" destOrd="0" presId="urn:microsoft.com/office/officeart/2018/2/layout/IconVerticalSolidList"/>
    <dgm:cxn modelId="{E97460BA-61B3-439C-B6DE-60C8629D4BA8}" srcId="{307A193A-CF81-4449-BEF7-C0852679B763}" destId="{588E5F3D-9F52-44DE-8312-F836B000F2C8}" srcOrd="0" destOrd="0" parTransId="{1EFF5391-CA42-4A53-93D3-093EF6E9DFBE}" sibTransId="{6DA38C19-4D21-4893-99A3-54EA45B4785A}"/>
    <dgm:cxn modelId="{B6CFDABE-EF9B-4CF1-8DA2-826C22148BAC}" type="presOf" srcId="{E8C6B80D-6AEC-4033-A401-907F77988BAF}" destId="{8DF684A0-CDF2-4353-9BF3-FC738121594F}" srcOrd="0" destOrd="0" presId="urn:microsoft.com/office/officeart/2018/2/layout/IconVerticalSolidList"/>
    <dgm:cxn modelId="{902CEBDA-55EA-44F2-BC2E-8E75173E9FA1}" type="presParOf" srcId="{F89B547A-5B91-4BC3-BD17-9898EC9A8D31}" destId="{27A0D810-EA8A-4CB9-85B0-C2C252861787}" srcOrd="0" destOrd="0" presId="urn:microsoft.com/office/officeart/2018/2/layout/IconVerticalSolidList"/>
    <dgm:cxn modelId="{52265A52-23CB-4B70-A9BC-613F7AEFE991}" type="presParOf" srcId="{27A0D810-EA8A-4CB9-85B0-C2C252861787}" destId="{4680331E-6074-4B2B-BAEF-36E4AAEECC93}" srcOrd="0" destOrd="0" presId="urn:microsoft.com/office/officeart/2018/2/layout/IconVerticalSolidList"/>
    <dgm:cxn modelId="{F4691B4E-1F99-48A5-A88B-F8AA6B7B7F95}" type="presParOf" srcId="{27A0D810-EA8A-4CB9-85B0-C2C252861787}" destId="{2DC1A710-2503-4E22-8B64-55A6299AFB2D}" srcOrd="1" destOrd="0" presId="urn:microsoft.com/office/officeart/2018/2/layout/IconVerticalSolidList"/>
    <dgm:cxn modelId="{3E11C94F-C739-434C-89CD-52DF4BBF51D8}" type="presParOf" srcId="{27A0D810-EA8A-4CB9-85B0-C2C252861787}" destId="{60A840EF-C893-4666-ADEC-973C7A1ED181}" srcOrd="2" destOrd="0" presId="urn:microsoft.com/office/officeart/2018/2/layout/IconVerticalSolidList"/>
    <dgm:cxn modelId="{F4B51A33-7E44-45E4-A9F7-5E6B1AD34B92}" type="presParOf" srcId="{27A0D810-EA8A-4CB9-85B0-C2C252861787}" destId="{6CA855E1-3D03-4428-8D4D-E3191293B38C}" srcOrd="3" destOrd="0" presId="urn:microsoft.com/office/officeart/2018/2/layout/IconVerticalSolidList"/>
    <dgm:cxn modelId="{5C66E19F-E396-4B65-8D84-965F6AADAC80}" type="presParOf" srcId="{F89B547A-5B91-4BC3-BD17-9898EC9A8D31}" destId="{617F0C36-A412-4F7E-81CA-180F39E35E90}" srcOrd="1" destOrd="0" presId="urn:microsoft.com/office/officeart/2018/2/layout/IconVerticalSolidList"/>
    <dgm:cxn modelId="{C09BA079-2F0C-4613-8D5C-E415EDA7D118}" type="presParOf" srcId="{F89B547A-5B91-4BC3-BD17-9898EC9A8D31}" destId="{6F8C68F7-0955-42E7-9A3D-03B598C62C76}" srcOrd="2" destOrd="0" presId="urn:microsoft.com/office/officeart/2018/2/layout/IconVerticalSolidList"/>
    <dgm:cxn modelId="{7E078B81-76E6-4B3E-83CA-7EC6C0E1F206}" type="presParOf" srcId="{6F8C68F7-0955-42E7-9A3D-03B598C62C76}" destId="{50F1C396-9BA6-4014-9BA0-21471678FCD0}" srcOrd="0" destOrd="0" presId="urn:microsoft.com/office/officeart/2018/2/layout/IconVerticalSolidList"/>
    <dgm:cxn modelId="{355B0EE8-61A7-4C0C-89E7-6BF41325F301}" type="presParOf" srcId="{6F8C68F7-0955-42E7-9A3D-03B598C62C76}" destId="{00AEC9CD-83E5-4449-8A0C-026B87304C9B}" srcOrd="1" destOrd="0" presId="urn:microsoft.com/office/officeart/2018/2/layout/IconVerticalSolidList"/>
    <dgm:cxn modelId="{1F7BAB29-BC22-479C-A586-3ABDB8B79480}" type="presParOf" srcId="{6F8C68F7-0955-42E7-9A3D-03B598C62C76}" destId="{58DDA3D2-A690-40D7-B267-7055418B84C9}" srcOrd="2" destOrd="0" presId="urn:microsoft.com/office/officeart/2018/2/layout/IconVerticalSolidList"/>
    <dgm:cxn modelId="{AEA34810-A1D4-43E1-8A40-618CB989725A}" type="presParOf" srcId="{6F8C68F7-0955-42E7-9A3D-03B598C62C76}" destId="{772486A0-CB8E-411D-9F43-DEFE0AF6083F}" srcOrd="3" destOrd="0" presId="urn:microsoft.com/office/officeart/2018/2/layout/IconVerticalSolidList"/>
    <dgm:cxn modelId="{DB3FB4FF-7BA7-4A2F-9EC5-A5F08D07CCE0}" type="presParOf" srcId="{F89B547A-5B91-4BC3-BD17-9898EC9A8D31}" destId="{5F8313EA-0785-448F-81A7-CDCFF369A003}" srcOrd="3" destOrd="0" presId="urn:microsoft.com/office/officeart/2018/2/layout/IconVerticalSolidList"/>
    <dgm:cxn modelId="{DF992698-A33C-464F-BCD7-34D4760E64D7}" type="presParOf" srcId="{F89B547A-5B91-4BC3-BD17-9898EC9A8D31}" destId="{4C8FDAC1-1093-4095-96BE-E4972F802408}" srcOrd="4" destOrd="0" presId="urn:microsoft.com/office/officeart/2018/2/layout/IconVerticalSolidList"/>
    <dgm:cxn modelId="{CF402AE2-7550-4719-90AB-C28F5FED1AD5}" type="presParOf" srcId="{4C8FDAC1-1093-4095-96BE-E4972F802408}" destId="{C292ECA9-2F78-4A7C-8420-4A5006B84BF1}" srcOrd="0" destOrd="0" presId="urn:microsoft.com/office/officeart/2018/2/layout/IconVerticalSolidList"/>
    <dgm:cxn modelId="{3265CD7A-0403-4E81-8572-4BDE3DD4FF11}" type="presParOf" srcId="{4C8FDAC1-1093-4095-96BE-E4972F802408}" destId="{F620A254-B737-48F7-9357-7719D8AEB431}" srcOrd="1" destOrd="0" presId="urn:microsoft.com/office/officeart/2018/2/layout/IconVerticalSolidList"/>
    <dgm:cxn modelId="{69489A2D-92F0-45DC-839F-612D8F2936BA}" type="presParOf" srcId="{4C8FDAC1-1093-4095-96BE-E4972F802408}" destId="{0870557F-B390-4D89-AA53-FAF501416317}" srcOrd="2" destOrd="0" presId="urn:microsoft.com/office/officeart/2018/2/layout/IconVerticalSolidList"/>
    <dgm:cxn modelId="{E575007A-5964-4331-9DAD-F4998C46EA0E}" type="presParOf" srcId="{4C8FDAC1-1093-4095-96BE-E4972F802408}" destId="{1458F803-0305-42EC-8EAB-8AA6C313DFC2}" srcOrd="3" destOrd="0" presId="urn:microsoft.com/office/officeart/2018/2/layout/IconVerticalSolidList"/>
    <dgm:cxn modelId="{46CAFB40-8C77-4976-8087-F66DECE1DCC2}" type="presParOf" srcId="{F89B547A-5B91-4BC3-BD17-9898EC9A8D31}" destId="{4F4306E7-A8E9-4ED8-ACB1-13900FCB23BF}" srcOrd="5" destOrd="0" presId="urn:microsoft.com/office/officeart/2018/2/layout/IconVerticalSolidList"/>
    <dgm:cxn modelId="{7CE29312-E32C-4D33-9F04-5DF078B1E04C}" type="presParOf" srcId="{F89B547A-5B91-4BC3-BD17-9898EC9A8D31}" destId="{46B76BE9-887B-4F59-8EDB-FB56127D8DDD}" srcOrd="6" destOrd="0" presId="urn:microsoft.com/office/officeart/2018/2/layout/IconVerticalSolidList"/>
    <dgm:cxn modelId="{E1C5B3BE-185F-4427-A710-C3195BBF9B78}" type="presParOf" srcId="{46B76BE9-887B-4F59-8EDB-FB56127D8DDD}" destId="{3FEEAD9E-A848-40B2-9AD1-54D47DE43314}" srcOrd="0" destOrd="0" presId="urn:microsoft.com/office/officeart/2018/2/layout/IconVerticalSolidList"/>
    <dgm:cxn modelId="{D1779DA0-36F2-48FA-8A6F-820F75E9A3B9}" type="presParOf" srcId="{46B76BE9-887B-4F59-8EDB-FB56127D8DDD}" destId="{0E9728CA-DA0B-42EC-94D8-649BF17D80DB}" srcOrd="1" destOrd="0" presId="urn:microsoft.com/office/officeart/2018/2/layout/IconVerticalSolidList"/>
    <dgm:cxn modelId="{8A853E5F-6903-4191-A5C0-069EA2562921}" type="presParOf" srcId="{46B76BE9-887B-4F59-8EDB-FB56127D8DDD}" destId="{3215354E-EED2-4D99-83FE-881E99C7F68E}" srcOrd="2" destOrd="0" presId="urn:microsoft.com/office/officeart/2018/2/layout/IconVerticalSolidList"/>
    <dgm:cxn modelId="{EAC8E9A8-3D45-4EAB-A6E7-B02F39F1711F}" type="presParOf" srcId="{46B76BE9-887B-4F59-8EDB-FB56127D8DDD}" destId="{641110F9-90E0-4368-B461-64EF6E4F36F8}" srcOrd="3" destOrd="0" presId="urn:microsoft.com/office/officeart/2018/2/layout/IconVerticalSolidList"/>
    <dgm:cxn modelId="{1D46737E-FD7E-4377-A0E8-2B25B71DA199}" type="presParOf" srcId="{F89B547A-5B91-4BC3-BD17-9898EC9A8D31}" destId="{13A5C633-A627-4F29-8D6F-12E3BEA69D20}" srcOrd="7" destOrd="0" presId="urn:microsoft.com/office/officeart/2018/2/layout/IconVerticalSolidList"/>
    <dgm:cxn modelId="{232D8638-BE43-41C0-80B7-CAE1CB81A383}" type="presParOf" srcId="{F89B547A-5B91-4BC3-BD17-9898EC9A8D31}" destId="{34F7D467-57BF-44C0-9C14-94FB51DE547F}" srcOrd="8" destOrd="0" presId="urn:microsoft.com/office/officeart/2018/2/layout/IconVerticalSolidList"/>
    <dgm:cxn modelId="{2553AD65-B52D-4857-84D4-461F0AB85541}" type="presParOf" srcId="{34F7D467-57BF-44C0-9C14-94FB51DE547F}" destId="{5105EF37-11F8-4FB1-9B54-0946F4C82283}" srcOrd="0" destOrd="0" presId="urn:microsoft.com/office/officeart/2018/2/layout/IconVerticalSolidList"/>
    <dgm:cxn modelId="{7A748D9A-A9FF-45EE-ABE7-2468C1D59F81}" type="presParOf" srcId="{34F7D467-57BF-44C0-9C14-94FB51DE547F}" destId="{8ACE80A2-9B11-458B-AF26-2CAB046F9331}" srcOrd="1" destOrd="0" presId="urn:microsoft.com/office/officeart/2018/2/layout/IconVerticalSolidList"/>
    <dgm:cxn modelId="{B7D7B36F-2E11-4986-B14F-9F406B1D6327}" type="presParOf" srcId="{34F7D467-57BF-44C0-9C14-94FB51DE547F}" destId="{BF126EFF-4B06-438C-BA0F-9DED185BE983}" srcOrd="2" destOrd="0" presId="urn:microsoft.com/office/officeart/2018/2/layout/IconVerticalSolidList"/>
    <dgm:cxn modelId="{DF690940-8925-4EB3-9575-93F16742AD42}" type="presParOf" srcId="{34F7D467-57BF-44C0-9C14-94FB51DE547F}" destId="{5D40EE38-9F9B-4067-97F1-DFB41E9063D1}" srcOrd="3" destOrd="0" presId="urn:microsoft.com/office/officeart/2018/2/layout/IconVerticalSolidList"/>
    <dgm:cxn modelId="{6BE7A613-45F1-4F85-8F63-9C3106EC1DB0}" type="presParOf" srcId="{F89B547A-5B91-4BC3-BD17-9898EC9A8D31}" destId="{18DD45D2-9E3B-400B-9116-1339B1635FBA}" srcOrd="9" destOrd="0" presId="urn:microsoft.com/office/officeart/2018/2/layout/IconVerticalSolidList"/>
    <dgm:cxn modelId="{4AF2E6B7-ADE7-46E5-BEE2-2522884222A7}" type="presParOf" srcId="{F89B547A-5B91-4BC3-BD17-9898EC9A8D31}" destId="{B2978B36-E4F9-40BB-86F9-962CC3997ED7}" srcOrd="10" destOrd="0" presId="urn:microsoft.com/office/officeart/2018/2/layout/IconVerticalSolidList"/>
    <dgm:cxn modelId="{D3A91E99-23EF-447A-927C-148F685692F0}" type="presParOf" srcId="{B2978B36-E4F9-40BB-86F9-962CC3997ED7}" destId="{2CD7269E-61D5-4B23-940F-B68F1EEFE3D6}" srcOrd="0" destOrd="0" presId="urn:microsoft.com/office/officeart/2018/2/layout/IconVerticalSolidList"/>
    <dgm:cxn modelId="{9B06D8BB-246E-4979-A6F1-5D0A68359E2D}" type="presParOf" srcId="{B2978B36-E4F9-40BB-86F9-962CC3997ED7}" destId="{5C6ED425-3D21-4D82-B593-29D53E52C60A}" srcOrd="1" destOrd="0" presId="urn:microsoft.com/office/officeart/2018/2/layout/IconVerticalSolidList"/>
    <dgm:cxn modelId="{0C8B6C25-B90C-4F11-BA9B-B9A16143EF2A}" type="presParOf" srcId="{B2978B36-E4F9-40BB-86F9-962CC3997ED7}" destId="{6CBA4511-8DF7-48DE-922E-20F1EAC577B3}" srcOrd="2" destOrd="0" presId="urn:microsoft.com/office/officeart/2018/2/layout/IconVerticalSolidList"/>
    <dgm:cxn modelId="{4775BAC5-C22F-48D6-87AF-08D8FEBC3371}" type="presParOf" srcId="{B2978B36-E4F9-40BB-86F9-962CC3997ED7}" destId="{8DF684A0-CDF2-4353-9BF3-FC73812159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0331E-6074-4B2B-BAEF-36E4AAEECC9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1A710-2503-4E22-8B64-55A6299AFB2D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855E1-3D03-4428-8D4D-E3191293B3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Coin Parity</a:t>
          </a:r>
        </a:p>
      </dsp:txBody>
      <dsp:txXfrm>
        <a:off x="937002" y="1903"/>
        <a:ext cx="5576601" cy="811257"/>
      </dsp:txXfrm>
    </dsp:sp>
    <dsp:sp modelId="{50F1C396-9BA6-4014-9BA0-21471678FCD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EC9CD-83E5-4449-8A0C-026B87304C9B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486A0-CB8E-411D-9F43-DEFE0AF6083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Static Weighting</a:t>
          </a:r>
        </a:p>
      </dsp:txBody>
      <dsp:txXfrm>
        <a:off x="937002" y="1015975"/>
        <a:ext cx="5576601" cy="811257"/>
      </dsp:txXfrm>
    </dsp:sp>
    <dsp:sp modelId="{C292ECA9-2F78-4A7C-8420-4A5006B84BF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0A254-B737-48F7-9357-7719D8AEB43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8F803-0305-42EC-8EAB-8AA6C313DFC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Mobility</a:t>
          </a:r>
        </a:p>
      </dsp:txBody>
      <dsp:txXfrm>
        <a:off x="937002" y="2030048"/>
        <a:ext cx="5576601" cy="811257"/>
      </dsp:txXfrm>
    </dsp:sp>
    <dsp:sp modelId="{3FEEAD9E-A848-40B2-9AD1-54D47DE43314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28CA-DA0B-42EC-94D8-649BF17D80DB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10F9-90E0-4368-B461-64EF6E4F36F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Potential Mobility</a:t>
          </a:r>
        </a:p>
      </dsp:txBody>
      <dsp:txXfrm>
        <a:off x="937002" y="3044120"/>
        <a:ext cx="5576601" cy="811257"/>
      </dsp:txXfrm>
    </dsp:sp>
    <dsp:sp modelId="{5105EF37-11F8-4FB1-9B54-0946F4C8228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E80A2-9B11-458B-AF26-2CAB046F9331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EE38-9F9B-4067-97F1-DFB41E9063D1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Corners</a:t>
          </a:r>
        </a:p>
      </dsp:txBody>
      <dsp:txXfrm>
        <a:off x="937002" y="4058192"/>
        <a:ext cx="5576601" cy="811257"/>
      </dsp:txXfrm>
    </dsp:sp>
    <dsp:sp modelId="{2CD7269E-61D5-4B23-940F-B68F1EEFE3D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D425-3D21-4D82-B593-29D53E52C60A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84A0-CDF2-4353-9BF3-FC738121594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Stability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FAA9-E36F-493E-80B6-AF5D99949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07F4E-34CB-4BD5-8B4A-B8691A5F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5337-35D3-49A5-B294-6B901551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1705-1CFC-4235-A513-1AD7B420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F03A-1097-4BD9-B6AC-48225A2D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2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45F7-8287-4613-AAAB-68E47B31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B0E63-A9C4-46EE-A095-7714C567E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998F-AD7E-4C41-BEF0-D720578B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537B-6102-42FD-AB0F-093C2F2B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B170-CA27-4231-A5A1-84A2D32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17489-D547-495C-AC7D-0DAC1906C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7440-9C22-4EFA-BF98-64819DCAC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B386-FE36-42C7-BDE3-31A07866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BF3C-C41C-4BDC-8DC7-322F36E3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5562-611A-49E6-9742-8283EBD1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F164-6467-482C-8BAF-92767A0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A95A-D279-48FC-9121-EFEB5385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48F1-A618-4653-B3F3-A69A3F3E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7B46-0ED6-4737-8AE5-26DFED3F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7746-BA61-40F9-8505-3409FB1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8400-77BB-42F5-BA92-9962DC94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906B-BFBC-465D-993A-5907C24D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B9E1-5ECB-483B-BB09-6EAF08D3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797B-7D9E-441C-BBAA-0DC630E3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F1755-D63A-43F8-9AD6-78DBA1E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8E77-1031-4910-BA23-5F40EEAD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09C5-16A8-413D-82FA-FCDC27A1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910D-2EB9-43DD-9AE0-6047F9C68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E3BB-39A7-4CE4-8C02-474EF2F5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00D6-5BD3-4BB2-8BAA-4564B11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C8C6-11FF-4057-B9E3-380E2F75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5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FEE-8CD7-414F-87AA-C8378314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ED-3E62-40B5-BB79-BBD9AC68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35CD-E8F9-419A-B5E6-5EDED3C6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EA604-8FB4-46D6-9866-607EDB35F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07C8-4285-40D7-ADE2-688B24997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EB332-F6BB-4608-96CF-20C4645A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9CBFC-750B-497E-B87B-23B52961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BA73B-D571-472B-9044-41374BB8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3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8C9C-5265-49CB-ABD6-602EB03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5590-9996-47B0-8B79-B163CDC0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E449-0324-4A51-BD7A-55E5FD8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41EA-61C7-4986-A317-48725E8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AB5D8-9756-4FC5-B619-1B0DB727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DB907-FE05-4194-AFC2-CE8E5CE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924-EC0F-4759-811C-082DF226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2305-541C-4109-A81C-F271CCDC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56C9-C17C-4E7F-A796-43E1E80F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BE41-7689-4147-B041-35FC5374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55D77-5DFD-4BE0-BB84-27D041F8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B4853-3CD4-44E4-B24C-08857C1F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2F84-497D-4654-84C2-8B077F5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B525-28C9-42CE-845C-3A96E73B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010C3-71C6-47C4-970E-34F2341D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9CA6B-C8D0-445E-81DC-5E8B6CB7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D815-1A5A-43EF-8D93-1F06CC0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9F6C-B977-4792-9E10-8AC0E58E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85AD-09B1-496F-AE6A-AF43EAF4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898E3-8563-48AD-B9C5-402701A4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C017-9C9A-414E-B24A-BD49F206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FF64-0A05-4FE1-A59B-AAB94C38C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558A-2031-4ADA-9F59-2C8ABA727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411BD-D387-4737-BC46-524637BA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0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037B-9A50-44DB-B89B-69017A05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Implementation of an Othello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C40B-2CB3-4788-9457-AF0C8B4D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Sara Gholami,</a:t>
            </a:r>
          </a:p>
          <a:p>
            <a:pPr algn="l"/>
            <a:r>
              <a:rPr lang="en-US" dirty="0"/>
              <a:t>Sara Ghaemi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FDFC2-5E8C-4268-AF34-3AB283EE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8234" y="1820333"/>
            <a:ext cx="4150315" cy="403618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Corners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9FE28-11BE-4DF0-BA9B-428BCC4049CD}"/>
              </a:ext>
            </a:extLst>
          </p:cNvPr>
          <p:cNvSpPr/>
          <p:nvPr/>
        </p:nvSpPr>
        <p:spPr>
          <a:xfrm>
            <a:off x="7461222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43271-A97B-4072-AAD7-69174358C1CE}"/>
              </a:ext>
            </a:extLst>
          </p:cNvPr>
          <p:cNvSpPr/>
          <p:nvPr/>
        </p:nvSpPr>
        <p:spPr>
          <a:xfrm>
            <a:off x="10532991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E278E-FAF6-4C5F-8C21-D353270A4FE9}"/>
              </a:ext>
            </a:extLst>
          </p:cNvPr>
          <p:cNvSpPr/>
          <p:nvPr/>
        </p:nvSpPr>
        <p:spPr>
          <a:xfrm>
            <a:off x="10527308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8B84C-7DD1-4BB8-BD6A-7773EC9A6D4A}"/>
              </a:ext>
            </a:extLst>
          </p:cNvPr>
          <p:cNvSpPr/>
          <p:nvPr/>
        </p:nvSpPr>
        <p:spPr>
          <a:xfrm>
            <a:off x="7461221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E3C28-8DCC-45CB-8543-116828C61B5B}"/>
              </a:ext>
            </a:extLst>
          </p:cNvPr>
          <p:cNvSpPr txBox="1"/>
          <p:nvPr/>
        </p:nvSpPr>
        <p:spPr>
          <a:xfrm>
            <a:off x="358588" y="1767607"/>
            <a:ext cx="37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captured cannot be flanked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52113CD-5611-422A-A433-AA85CC52D3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58587" y="2347398"/>
                <a:ext cx="5345815" cy="244866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(Max Player Corner Value + Min Player Corner Value)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box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!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0: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Corner Heuristic Value =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100 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f>
                      <m:fPr>
                        <m:ctrlPr>
                          <a:rPr lang="en-US" sz="15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den>
                    </m:f>
                  </m:oMath>
                </a14:m>
                <a:endParaRPr lang="en-US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Corner Heuristic Value = 0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52113CD-5611-422A-A433-AA85CC52D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8587" y="2347398"/>
                <a:ext cx="5345815" cy="2448660"/>
              </a:xfrm>
              <a:blipFill>
                <a:blip r:embed="rId3"/>
                <a:stretch>
                  <a:fillRect l="-342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Heuristics -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FA73D84-BED6-47A1-9932-040FAF885D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Start by capturing corners squares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build stables stones upon them</a:t>
                </a:r>
                <a:endParaRPr lang="en-US" sz="16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sz="14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sz="14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(Max Player Stability Value + Min Player Stability  Value)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box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!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0: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 Stability Heuristic Value =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den>
                    </m:f>
                  </m:oMath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 Stability Heuristic Value = 0</a:t>
                </a:r>
              </a:p>
              <a:p>
                <a:pPr marL="0" indent="0">
                  <a:buNone/>
                </a:pPr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FA73D84-BED6-47A1-9932-040FAF885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706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575B5E-1089-4630-8ACC-171233385C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67620"/>
            <a:ext cx="5181600" cy="386734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D5329-6EA7-4EB5-80FD-C2B67A17E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2067620"/>
            <a:ext cx="5181601" cy="3867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8021B8-30D9-453F-9897-491923F2A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7" y="2067620"/>
            <a:ext cx="5181602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CF312-D621-4BA1-9BAE-2221B53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Combining Heuristics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/>
                  <a:t>Combine the heuristics result with a linear combination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60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+ 80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+ 10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+ 10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+ 10 ∗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+ 20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689" r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5A95-169D-467A-B3DC-3C223056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Othello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21EF-9EF2-4843-A51E-95EAF21AE9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Also called Reversi</a:t>
            </a:r>
          </a:p>
          <a:p>
            <a:r>
              <a:rPr lang="en-US" dirty="0"/>
              <a:t>Two player game</a:t>
            </a:r>
          </a:p>
          <a:p>
            <a:r>
              <a:rPr lang="en-US" dirty="0"/>
              <a:t>Black goes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69DBF-027E-408C-91D0-47C803D1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1" y="1519936"/>
            <a:ext cx="4051881" cy="387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08DD0-2A27-4057-9B6C-89D87021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51" y="1519936"/>
            <a:ext cx="4090511" cy="38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B732-8F4A-400F-B38D-0F1C76C0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C8906-780A-4560-A6D7-B14DF2AB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67" y="1690688"/>
            <a:ext cx="5830066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108F2-B51E-4E68-B2E2-3FC39EF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0968" y="1690688"/>
            <a:ext cx="5830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7107-8605-4F6E-8904-4EA28197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1B09F-EAF6-4F93-B118-7DD997E2C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859" y="3487031"/>
            <a:ext cx="5181600" cy="1016187"/>
          </a:xfrm>
        </p:spPr>
        <p:txBody>
          <a:bodyPr/>
          <a:lstStyle/>
          <a:p>
            <a:r>
              <a:rPr lang="en-US" dirty="0"/>
              <a:t>No one has any move</a:t>
            </a:r>
          </a:p>
          <a:p>
            <a:r>
              <a:rPr lang="en-US" dirty="0"/>
              <a:t>The board is full</a:t>
            </a:r>
          </a:p>
        </p:txBody>
      </p:sp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6EC7D1E-1B9A-4F5E-82A3-CC94E0ECD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67620"/>
            <a:ext cx="5181600" cy="386734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550EE-DFA3-42C8-8747-15870872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65" y="2067620"/>
            <a:ext cx="5165070" cy="38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7D3C-F073-453D-A485-A5120B00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Computer Player - Heuristics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27F5847-A658-44F1-A438-4AC90FC1A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296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9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Heuristics - Coin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simple terms, the score of the board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𝐶𝑜𝑖𝑛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𝐻𝑒𝑢𝑟𝑖𝑠𝑡𝑖𝑐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=100 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4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EEBD681-DF88-4A54-946D-28D833443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7220"/>
            <a:ext cx="10929788" cy="232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5E81A-792A-4EC4-952D-AB9CD318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Heuristics – Static Weighting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8FF1-5ED1-4E03-B9B0-89BA01BFC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Adding together weights of the squares in which the player’s coins are present</a:t>
            </a:r>
          </a:p>
        </p:txBody>
      </p:sp>
    </p:spTree>
    <p:extLst>
      <p:ext uri="{BB962C8B-B14F-4D97-AF65-F5344CB8AC3E}">
        <p14:creationId xmlns:p14="http://schemas.microsoft.com/office/powerpoint/2010/main" val="52959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- Mobility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157F0-5EF4-4727-A2D1-B9C9BFCA03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6066" y="2713901"/>
            <a:ext cx="3594285" cy="3492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2BE02-CF23-4E43-BC4A-FCE36CBFA80D}"/>
              </a:ext>
            </a:extLst>
          </p:cNvPr>
          <p:cNvSpPr/>
          <p:nvPr/>
        </p:nvSpPr>
        <p:spPr>
          <a:xfrm>
            <a:off x="8904460" y="3734256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ACEE2-8FF4-4D87-8605-B718A1DA1BAF}"/>
              </a:ext>
            </a:extLst>
          </p:cNvPr>
          <p:cNvSpPr/>
          <p:nvPr/>
        </p:nvSpPr>
        <p:spPr>
          <a:xfrm>
            <a:off x="9661978" y="4509703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B9190-9E18-4787-A1FB-39EBBC50B292}"/>
              </a:ext>
            </a:extLst>
          </p:cNvPr>
          <p:cNvSpPr/>
          <p:nvPr/>
        </p:nvSpPr>
        <p:spPr>
          <a:xfrm>
            <a:off x="9274520" y="4881662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D9E76-E327-4284-8416-0EDAF7354B55}"/>
              </a:ext>
            </a:extLst>
          </p:cNvPr>
          <p:cNvSpPr/>
          <p:nvPr/>
        </p:nvSpPr>
        <p:spPr>
          <a:xfrm>
            <a:off x="8520497" y="4121979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BCAF7A9-4744-4EFD-92C6-8B0F83F7F6B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706452"/>
                <a:ext cx="8901706" cy="1546551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(Max Player Actual Mobility Value + Min Player Actual Mobility Value)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box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!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0: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Actual Mobility Heuristic Value =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</m:den>
                    </m:f>
                  </m:oMath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Actual Mobility Heuristic Value = 0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BCAF7A9-4744-4EFD-92C6-8B0F83F7F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706452"/>
                <a:ext cx="8901706" cy="1546551"/>
              </a:xfrm>
              <a:blipFill>
                <a:blip r:embed="rId3"/>
                <a:stretch>
                  <a:fillRect l="-205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85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92BFC-DB40-47F8-B22C-20EC9137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Heuristics - Potential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60D7-DB7E-45E1-9F7C-5E4F88F95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number of empty spaces next to at least one of the opponent’s coin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8872482E-093C-4720-B54B-14211B893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1554" y="643467"/>
            <a:ext cx="5563187" cy="5410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C8951-2BEB-4C76-88ED-F59046BBBDFD}"/>
              </a:ext>
            </a:extLst>
          </p:cNvPr>
          <p:cNvSpPr/>
          <p:nvPr/>
        </p:nvSpPr>
        <p:spPr>
          <a:xfrm>
            <a:off x="7246718" y="2240782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708AA-62FD-4612-96B8-A5561BC2C97D}"/>
              </a:ext>
            </a:extLst>
          </p:cNvPr>
          <p:cNvSpPr/>
          <p:nvPr/>
        </p:nvSpPr>
        <p:spPr>
          <a:xfrm>
            <a:off x="8423147" y="2240781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D730-255A-4969-B3D1-8DE82BC0B769}"/>
              </a:ext>
            </a:extLst>
          </p:cNvPr>
          <p:cNvSpPr/>
          <p:nvPr/>
        </p:nvSpPr>
        <p:spPr>
          <a:xfrm>
            <a:off x="7246718" y="3429000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51B83-2724-44FD-8C71-E83461516FA5}"/>
              </a:ext>
            </a:extLst>
          </p:cNvPr>
          <p:cNvSpPr/>
          <p:nvPr/>
        </p:nvSpPr>
        <p:spPr>
          <a:xfrm>
            <a:off x="9003357" y="2801922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E70F4-15C5-444B-8EB9-85976833EE39}"/>
              </a:ext>
            </a:extLst>
          </p:cNvPr>
          <p:cNvSpPr/>
          <p:nvPr/>
        </p:nvSpPr>
        <p:spPr>
          <a:xfrm>
            <a:off x="9003357" y="3990141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53F307-C9A5-486A-8A56-202BBBCDFE45}"/>
              </a:ext>
            </a:extLst>
          </p:cNvPr>
          <p:cNvSpPr/>
          <p:nvPr/>
        </p:nvSpPr>
        <p:spPr>
          <a:xfrm>
            <a:off x="7842937" y="3990141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Courier New</vt:lpstr>
      <vt:lpstr>Office Theme</vt:lpstr>
      <vt:lpstr>Implementation of an Othello Player</vt:lpstr>
      <vt:lpstr>What is Othello </vt:lpstr>
      <vt:lpstr>Special Case</vt:lpstr>
      <vt:lpstr>Termination Condition</vt:lpstr>
      <vt:lpstr>Our Computer Player - Heuristics</vt:lpstr>
      <vt:lpstr>Heuristics - Coin Parity</vt:lpstr>
      <vt:lpstr>Heuristics – Static Weighting</vt:lpstr>
      <vt:lpstr>Heuristics - Mobility</vt:lpstr>
      <vt:lpstr>Heuristics - Potential Mobility</vt:lpstr>
      <vt:lpstr>Heuristics - Corners</vt:lpstr>
      <vt:lpstr>Heuristics - Stability</vt:lpstr>
      <vt:lpstr>Combining Heuristics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an Othello Player</dc:title>
  <dc:creator>Sara Gholami</dc:creator>
  <cp:lastModifiedBy>Sara Gholami</cp:lastModifiedBy>
  <cp:revision>1</cp:revision>
  <dcterms:created xsi:type="dcterms:W3CDTF">2019-03-26T20:41:30Z</dcterms:created>
  <dcterms:modified xsi:type="dcterms:W3CDTF">2019-03-26T20:42:04Z</dcterms:modified>
</cp:coreProperties>
</file>